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92" r:id="rId2"/>
    <p:sldId id="307" r:id="rId3"/>
    <p:sldId id="308" r:id="rId4"/>
    <p:sldId id="309" r:id="rId5"/>
    <p:sldId id="310" r:id="rId6"/>
    <p:sldId id="311" r:id="rId7"/>
    <p:sldId id="312" r:id="rId8"/>
  </p:sldIdLst>
  <p:sldSz cx="9144000" cy="6858000" type="screen4x3"/>
  <p:notesSz cx="6794500" cy="99314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98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59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1884" y="-114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4283" cy="496569"/>
          </a:xfrm>
          <a:prstGeom prst="rect">
            <a:avLst/>
          </a:prstGeom>
        </p:spPr>
        <p:txBody>
          <a:bodyPr vert="horz" lIns="91423" tIns="45712" rIns="91423" bIns="45712" rtlCol="0"/>
          <a:lstStyle>
            <a:lvl1pPr algn="l">
              <a:defRPr sz="11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8646" y="2"/>
            <a:ext cx="2944283" cy="496569"/>
          </a:xfrm>
          <a:prstGeom prst="rect">
            <a:avLst/>
          </a:prstGeom>
        </p:spPr>
        <p:txBody>
          <a:bodyPr vert="horz" lIns="91423" tIns="45712" rIns="91423" bIns="45712" rtlCol="0"/>
          <a:lstStyle>
            <a:lvl1pPr algn="r">
              <a:defRPr sz="1100"/>
            </a:lvl1pPr>
          </a:lstStyle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2" y="9433108"/>
            <a:ext cx="2944283" cy="496569"/>
          </a:xfrm>
          <a:prstGeom prst="rect">
            <a:avLst/>
          </a:prstGeom>
        </p:spPr>
        <p:txBody>
          <a:bodyPr vert="horz" lIns="91423" tIns="45712" rIns="91423" bIns="45712" rtlCol="0" anchor="b"/>
          <a:lstStyle>
            <a:lvl1pPr algn="l">
              <a:defRPr sz="11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8646" y="9433108"/>
            <a:ext cx="2944283" cy="496569"/>
          </a:xfrm>
          <a:prstGeom prst="rect">
            <a:avLst/>
          </a:prstGeom>
        </p:spPr>
        <p:txBody>
          <a:bodyPr vert="horz" lIns="91423" tIns="45712" rIns="91423" bIns="45712" rtlCol="0" anchor="b"/>
          <a:lstStyle>
            <a:lvl1pPr algn="r">
              <a:defRPr sz="1100"/>
            </a:lvl1pPr>
          </a:lstStyle>
          <a:p>
            <a:fld id="{43C7DD45-399E-439D-A355-A6C38884E22B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6" name="Textfeld 5"/>
          <p:cNvSpPr txBox="1"/>
          <p:nvPr/>
        </p:nvSpPr>
        <p:spPr>
          <a:xfrm>
            <a:off x="-131142" y="9437454"/>
            <a:ext cx="9505056" cy="784830"/>
          </a:xfrm>
          <a:prstGeom prst="rect">
            <a:avLst/>
          </a:prstGeom>
          <a:noFill/>
          <a:ln w="25400">
            <a:solidFill>
              <a:srgbClr val="0398FD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tabLst>
                <a:tab pos="539750" algn="l"/>
              </a:tabLst>
            </a:pPr>
            <a:r>
              <a:rPr lang="de-DE" sz="9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	Das Sakrament</a:t>
            </a:r>
            <a:r>
              <a:rPr lang="de-DE" sz="90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der Versöhnung: </a:t>
            </a:r>
            <a:r>
              <a:rPr lang="de-DE" sz="900" b="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Eine neue Kultur im Umgang mit Schuld</a:t>
            </a:r>
            <a:endParaRPr lang="de-DE" sz="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  <a:tabLst>
                <a:tab pos="539750" algn="l"/>
              </a:tabLst>
            </a:pP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	Fachstelle für Religionspädagogik | </a:t>
            </a:r>
            <a:r>
              <a:rPr lang="de-DE" sz="9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dipl.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9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theol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de-DE" sz="90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Uta-Maria Köninger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 | Zürich 2012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424043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4283" cy="496569"/>
          </a:xfrm>
          <a:prstGeom prst="rect">
            <a:avLst/>
          </a:prstGeom>
        </p:spPr>
        <p:txBody>
          <a:bodyPr vert="horz" lIns="91423" tIns="45712" rIns="91423" bIns="45712" rtlCol="0"/>
          <a:lstStyle>
            <a:lvl1pPr algn="l">
              <a:defRPr sz="11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8646" y="2"/>
            <a:ext cx="2944283" cy="496569"/>
          </a:xfrm>
          <a:prstGeom prst="rect">
            <a:avLst/>
          </a:prstGeom>
        </p:spPr>
        <p:txBody>
          <a:bodyPr vert="horz" lIns="91423" tIns="45712" rIns="91423" bIns="45712" rtlCol="0"/>
          <a:lstStyle>
            <a:lvl1pPr algn="r">
              <a:defRPr sz="1100"/>
            </a:lvl1pPr>
          </a:lstStyle>
          <a:p>
            <a:r>
              <a:rPr lang="de-DE"/>
              <a:t>21.05.2012</a:t>
            </a:r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3" tIns="45712" rIns="91423" bIns="45712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1" y="4717416"/>
            <a:ext cx="5435600" cy="4469130"/>
          </a:xfrm>
          <a:prstGeom prst="rect">
            <a:avLst/>
          </a:prstGeom>
        </p:spPr>
        <p:txBody>
          <a:bodyPr vert="horz" lIns="91423" tIns="45712" rIns="91423" bIns="45712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433108"/>
            <a:ext cx="2944283" cy="496569"/>
          </a:xfrm>
          <a:prstGeom prst="rect">
            <a:avLst/>
          </a:prstGeom>
        </p:spPr>
        <p:txBody>
          <a:bodyPr vert="horz" lIns="91423" tIns="45712" rIns="91423" bIns="45712" rtlCol="0" anchor="b"/>
          <a:lstStyle>
            <a:lvl1pPr algn="l">
              <a:defRPr sz="11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8646" y="9433108"/>
            <a:ext cx="2944283" cy="496569"/>
          </a:xfrm>
          <a:prstGeom prst="rect">
            <a:avLst/>
          </a:prstGeom>
        </p:spPr>
        <p:txBody>
          <a:bodyPr vert="horz" lIns="91423" tIns="45712" rIns="91423" bIns="45712" rtlCol="0" anchor="b"/>
          <a:lstStyle>
            <a:lvl1pPr algn="r">
              <a:defRPr sz="1100"/>
            </a:lvl1pPr>
          </a:lstStyle>
          <a:p>
            <a:fld id="{CD9BC120-678F-409C-8B3B-E0000C74DC4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918455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D9BC120-678F-409C-8B3B-E0000C74DC44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531B9-45B4-4422-A804-C019DACE1DA4}" type="datetime1">
              <a:rPr lang="de-DE" smtClean="0"/>
              <a:pPr/>
              <a:t>24.12.2019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97352-0387-48B7-B5BE-FD621863ADF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913F5-45AF-4719-9D29-1ED1A2E7E1DB}" type="datetime1">
              <a:rPr lang="de-DE" smtClean="0"/>
              <a:pPr/>
              <a:t>24.12.2019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97352-0387-48B7-B5BE-FD621863ADF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Textfeld 7"/>
          <p:cNvSpPr txBox="1"/>
          <p:nvPr userDrawn="1"/>
        </p:nvSpPr>
        <p:spPr>
          <a:xfrm>
            <a:off x="-180528" y="6309320"/>
            <a:ext cx="9505056" cy="784830"/>
          </a:xfrm>
          <a:prstGeom prst="rect">
            <a:avLst/>
          </a:prstGeom>
          <a:noFill/>
          <a:ln w="25400">
            <a:solidFill>
              <a:srgbClr val="0398FD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tabLst>
                <a:tab pos="539750" algn="l"/>
              </a:tabLst>
            </a:pPr>
            <a:r>
              <a:rPr lang="de-DE" sz="9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	Das Sakrament</a:t>
            </a:r>
            <a:r>
              <a:rPr lang="de-DE" sz="90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der Versöhnung | </a:t>
            </a:r>
            <a:r>
              <a:rPr lang="de-DE" sz="900" b="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Eine neue Kultur im Umgang mit Schuld</a:t>
            </a:r>
            <a:endParaRPr lang="de-DE" sz="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  <a:tabLst>
                <a:tab pos="539750" algn="l"/>
              </a:tabLst>
            </a:pP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	Fachstelle für Religionspädagogik | </a:t>
            </a:r>
            <a:r>
              <a:rPr lang="de-DE" sz="9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dipl.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9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theol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de-DE" sz="90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Uta-Maria Köninger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 | Zürich 2012</a:t>
            </a:r>
          </a:p>
          <a:p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9511B-F04A-45BA-96AE-4D245EA5D07A}" type="datetime1">
              <a:rPr lang="de-DE" smtClean="0"/>
              <a:pPr/>
              <a:t>24.12.2019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97352-0387-48B7-B5BE-FD621863ADF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Textfeld 7"/>
          <p:cNvSpPr txBox="1"/>
          <p:nvPr userDrawn="1"/>
        </p:nvSpPr>
        <p:spPr>
          <a:xfrm>
            <a:off x="-180528" y="6309320"/>
            <a:ext cx="9505056" cy="784830"/>
          </a:xfrm>
          <a:prstGeom prst="rect">
            <a:avLst/>
          </a:prstGeom>
          <a:noFill/>
          <a:ln w="25400">
            <a:solidFill>
              <a:srgbClr val="0398FD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tabLst>
                <a:tab pos="539750" algn="l"/>
              </a:tabLst>
            </a:pPr>
            <a:r>
              <a:rPr lang="de-DE" sz="9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	Das Sakrament</a:t>
            </a:r>
            <a:r>
              <a:rPr lang="de-DE" sz="90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der Versöhnung | </a:t>
            </a:r>
            <a:r>
              <a:rPr lang="de-DE" sz="900" b="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Eine neue Kultur im Umgang mit Schuld</a:t>
            </a:r>
            <a:endParaRPr lang="de-DE" sz="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  <a:tabLst>
                <a:tab pos="539750" algn="l"/>
              </a:tabLst>
            </a:pP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	Fachstelle für Religionspädagogik | </a:t>
            </a:r>
            <a:r>
              <a:rPr lang="de-DE" sz="9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dipl.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9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theol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de-DE" sz="90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Uta-Maria Köninger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 | Zürich 2012</a:t>
            </a:r>
          </a:p>
          <a:p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1143000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250D0-0363-4152-89DA-34F373440DB1}" type="datetime1">
              <a:rPr lang="de-DE" smtClean="0"/>
              <a:pPr/>
              <a:t>24.12.2019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97352-0387-48B7-B5BE-FD621863ADFF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8" name="Picture 2" descr="V:\2_Sekretariat\Vorlagen\0_FaRP_Logo\jpg_Dateien\FachstReligionspaed_rgb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34030"/>
            <a:ext cx="1224136" cy="1134730"/>
          </a:xfrm>
          <a:prstGeom prst="rect">
            <a:avLst/>
          </a:prstGeom>
          <a:noFill/>
        </p:spPr>
      </p:pic>
      <p:sp>
        <p:nvSpPr>
          <p:cNvPr id="9" name="Textfeld 8"/>
          <p:cNvSpPr txBox="1"/>
          <p:nvPr userDrawn="1"/>
        </p:nvSpPr>
        <p:spPr>
          <a:xfrm>
            <a:off x="-180528" y="6309320"/>
            <a:ext cx="9505056" cy="784830"/>
          </a:xfrm>
          <a:prstGeom prst="rect">
            <a:avLst/>
          </a:prstGeom>
          <a:noFill/>
          <a:ln w="25400">
            <a:solidFill>
              <a:srgbClr val="0398FD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tabLst>
                <a:tab pos="539750" algn="l"/>
              </a:tabLst>
            </a:pPr>
            <a:r>
              <a:rPr lang="de-DE" sz="9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	Das Sakrament</a:t>
            </a:r>
            <a:r>
              <a:rPr lang="de-DE" sz="90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der Versöhnung | </a:t>
            </a:r>
            <a:r>
              <a:rPr lang="de-DE" sz="900" b="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Eine neue Kultur im Umgang mit Schuld</a:t>
            </a:r>
            <a:endParaRPr lang="de-DE" sz="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  <a:tabLst>
                <a:tab pos="539750" algn="l"/>
              </a:tabLst>
            </a:pP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	Fachstelle für Religionspädagogik | </a:t>
            </a:r>
            <a:r>
              <a:rPr lang="de-DE" sz="9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dipl.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9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theol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de-DE" sz="90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Uta-Maria Köninger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 | Zürich 2012</a:t>
            </a:r>
          </a:p>
          <a:p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2652A-B397-4452-AB65-1AC87541E384}" type="datetime1">
              <a:rPr lang="de-DE" smtClean="0"/>
              <a:pPr/>
              <a:t>24.12.2019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97352-0387-48B7-B5BE-FD621863ADF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Textfeld 6"/>
          <p:cNvSpPr txBox="1"/>
          <p:nvPr userDrawn="1"/>
        </p:nvSpPr>
        <p:spPr>
          <a:xfrm>
            <a:off x="-180528" y="6309320"/>
            <a:ext cx="9505056" cy="784830"/>
          </a:xfrm>
          <a:prstGeom prst="rect">
            <a:avLst/>
          </a:prstGeom>
          <a:noFill/>
          <a:ln w="25400">
            <a:solidFill>
              <a:srgbClr val="0398FD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tabLst>
                <a:tab pos="539750" algn="l"/>
              </a:tabLst>
            </a:pPr>
            <a:r>
              <a:rPr lang="de-DE" sz="9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	Das Sakrament</a:t>
            </a:r>
            <a:r>
              <a:rPr lang="de-DE" sz="90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der Versöhnung: </a:t>
            </a:r>
            <a:r>
              <a:rPr lang="de-DE" sz="900" b="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Eine neue Kultur im Umgang mit Schuld</a:t>
            </a:r>
            <a:endParaRPr lang="de-DE" sz="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  <a:tabLst>
                <a:tab pos="539750" algn="l"/>
              </a:tabLst>
            </a:pP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	Fachstelle für Religionspädagogik | </a:t>
            </a:r>
            <a:r>
              <a:rPr lang="de-DE" sz="9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dipl.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9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theol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de-DE" sz="90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Uta-Maria Köninger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 | Zürich 2012</a:t>
            </a:r>
          </a:p>
          <a:p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65EE6-6480-4F0F-993E-7B592C25E5D5}" type="datetime1">
              <a:rPr lang="de-DE" smtClean="0"/>
              <a:pPr/>
              <a:t>24.12.2019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97352-0387-48B7-B5BE-FD621863ADF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1143000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pic>
        <p:nvPicPr>
          <p:cNvPr id="10" name="Picture 2" descr="V:\2_Sekretariat\Vorlagen\0_FaRP_Logo\jpg_Dateien\FachstReligionspaed_rgb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34030"/>
            <a:ext cx="1224136" cy="1134730"/>
          </a:xfrm>
          <a:prstGeom prst="rect">
            <a:avLst/>
          </a:prstGeom>
          <a:noFill/>
        </p:spPr>
      </p:pic>
      <p:sp>
        <p:nvSpPr>
          <p:cNvPr id="12" name="Textfeld 11"/>
          <p:cNvSpPr txBox="1"/>
          <p:nvPr userDrawn="1"/>
        </p:nvSpPr>
        <p:spPr>
          <a:xfrm>
            <a:off x="-180528" y="6309320"/>
            <a:ext cx="9505056" cy="784830"/>
          </a:xfrm>
          <a:prstGeom prst="rect">
            <a:avLst/>
          </a:prstGeom>
          <a:noFill/>
          <a:ln w="25400">
            <a:solidFill>
              <a:srgbClr val="0398FD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tabLst>
                <a:tab pos="539750" algn="l"/>
              </a:tabLst>
            </a:pPr>
            <a:r>
              <a:rPr lang="de-DE" sz="9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	Das Sakrament</a:t>
            </a:r>
            <a:r>
              <a:rPr lang="de-DE" sz="90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der Versöhnung | </a:t>
            </a:r>
            <a:r>
              <a:rPr lang="de-DE" sz="900" b="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Eine neue Kultur im Umgang mit Schuld</a:t>
            </a:r>
            <a:endParaRPr lang="de-DE" sz="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  <a:tabLst>
                <a:tab pos="539750" algn="l"/>
              </a:tabLst>
            </a:pP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	Fachstelle für Religionspädagogik | </a:t>
            </a:r>
            <a:r>
              <a:rPr lang="de-DE" sz="9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dipl.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9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theol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de-DE" sz="90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Uta-Maria Köninger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 | Zürich 2012</a:t>
            </a:r>
          </a:p>
          <a:p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973FF-0CE7-4B52-A627-3A2485382B71}" type="datetime1">
              <a:rPr lang="de-DE" smtClean="0"/>
              <a:pPr/>
              <a:t>24.12.2019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97352-0387-48B7-B5BE-FD621863ADFF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0" name="Picture 2" descr="V:\2_Sekretariat\Vorlagen\0_FaRP_Logo\jpg_Dateien\FachstReligionspaed_rgb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34030"/>
            <a:ext cx="1224136" cy="1134730"/>
          </a:xfrm>
          <a:prstGeom prst="rect">
            <a:avLst/>
          </a:prstGeom>
          <a:noFill/>
        </p:spPr>
      </p:pic>
      <p:sp>
        <p:nvSpPr>
          <p:cNvPr id="12" name="Textfeld 11"/>
          <p:cNvSpPr txBox="1"/>
          <p:nvPr userDrawn="1"/>
        </p:nvSpPr>
        <p:spPr>
          <a:xfrm>
            <a:off x="-180528" y="6309320"/>
            <a:ext cx="9505056" cy="784830"/>
          </a:xfrm>
          <a:prstGeom prst="rect">
            <a:avLst/>
          </a:prstGeom>
          <a:noFill/>
          <a:ln w="25400">
            <a:solidFill>
              <a:srgbClr val="0398FD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tabLst>
                <a:tab pos="539750" algn="l"/>
              </a:tabLst>
            </a:pPr>
            <a:r>
              <a:rPr lang="de-DE" sz="9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	Das Sakrament</a:t>
            </a:r>
            <a:r>
              <a:rPr lang="de-DE" sz="90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der Versöhnung | </a:t>
            </a:r>
            <a:r>
              <a:rPr lang="de-DE" sz="900" b="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Eine neue Kultur im Umgang mit Schuld</a:t>
            </a:r>
            <a:endParaRPr lang="de-DE" sz="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  <a:tabLst>
                <a:tab pos="539750" algn="l"/>
              </a:tabLst>
            </a:pP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	Fachstelle für Religionspädagogik | </a:t>
            </a:r>
            <a:r>
              <a:rPr lang="de-DE" sz="9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dipl.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9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theol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de-DE" sz="90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Uta-Maria Köninger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 | Zürich 2012</a:t>
            </a:r>
          </a:p>
          <a:p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D3646-D8C4-442D-962E-0E879019E425}" type="datetime1">
              <a:rPr lang="de-DE" smtClean="0"/>
              <a:pPr/>
              <a:t>24.12.2019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97352-0387-48B7-B5BE-FD621863ADF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Textfeld 6"/>
          <p:cNvSpPr txBox="1"/>
          <p:nvPr userDrawn="1"/>
        </p:nvSpPr>
        <p:spPr>
          <a:xfrm>
            <a:off x="-180528" y="6309320"/>
            <a:ext cx="9505056" cy="784830"/>
          </a:xfrm>
          <a:prstGeom prst="rect">
            <a:avLst/>
          </a:prstGeom>
          <a:noFill/>
          <a:ln w="25400">
            <a:solidFill>
              <a:srgbClr val="0398FD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tabLst>
                <a:tab pos="539750" algn="l"/>
              </a:tabLst>
            </a:pPr>
            <a:r>
              <a:rPr lang="de-DE" sz="9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	Das Sakrament</a:t>
            </a:r>
            <a:r>
              <a:rPr lang="de-DE" sz="90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der Versöhnung | </a:t>
            </a:r>
            <a:r>
              <a:rPr lang="de-DE" sz="900" b="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Eine neue Kultur im Umgang mit Schuld</a:t>
            </a:r>
            <a:endParaRPr lang="de-DE" sz="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  <a:tabLst>
                <a:tab pos="539750" algn="l"/>
              </a:tabLst>
            </a:pP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	Fachstelle für Religionspädagogik | </a:t>
            </a:r>
            <a:r>
              <a:rPr lang="de-DE" sz="9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dipl.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9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theol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de-DE" sz="90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Uta-Maria Köninger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 | Zürich 2012</a:t>
            </a:r>
          </a:p>
          <a:p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B3114-1E50-4A98-B8E8-34488FC67FF4}" type="datetime1">
              <a:rPr lang="de-DE" smtClean="0"/>
              <a:pPr/>
              <a:t>24.12.2019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97352-0387-48B7-B5BE-FD621863ADF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6" name="Textfeld 5"/>
          <p:cNvSpPr txBox="1"/>
          <p:nvPr userDrawn="1"/>
        </p:nvSpPr>
        <p:spPr>
          <a:xfrm>
            <a:off x="-180528" y="6309320"/>
            <a:ext cx="9505056" cy="784830"/>
          </a:xfrm>
          <a:prstGeom prst="rect">
            <a:avLst/>
          </a:prstGeom>
          <a:noFill/>
          <a:ln w="25400">
            <a:solidFill>
              <a:srgbClr val="0398FD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tabLst>
                <a:tab pos="539750" algn="l"/>
              </a:tabLst>
            </a:pPr>
            <a:r>
              <a:rPr lang="de-DE" sz="9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	Das Sakrament</a:t>
            </a:r>
            <a:r>
              <a:rPr lang="de-DE" sz="90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der Versöhnung | </a:t>
            </a:r>
            <a:r>
              <a:rPr lang="de-DE" sz="900" b="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Eine neue Kultur im Umgang mit Schuld</a:t>
            </a:r>
            <a:endParaRPr lang="de-DE" sz="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  <a:tabLst>
                <a:tab pos="539750" algn="l"/>
              </a:tabLst>
            </a:pP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	Fachstelle für Religionspädagogik | </a:t>
            </a:r>
            <a:r>
              <a:rPr lang="de-DE" sz="9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dipl.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9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theol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de-DE" sz="90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Uta-Maria Köninger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 | Zürich 2012</a:t>
            </a:r>
          </a:p>
          <a:p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C5A39-4387-4E74-BF06-A57867B35EE1}" type="datetime1">
              <a:rPr lang="de-DE" smtClean="0"/>
              <a:pPr/>
              <a:t>24.12.2019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97352-0387-48B7-B5BE-FD621863ADF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extfeld 8"/>
          <p:cNvSpPr txBox="1"/>
          <p:nvPr userDrawn="1"/>
        </p:nvSpPr>
        <p:spPr>
          <a:xfrm>
            <a:off x="-180528" y="6309320"/>
            <a:ext cx="9505056" cy="784830"/>
          </a:xfrm>
          <a:prstGeom prst="rect">
            <a:avLst/>
          </a:prstGeom>
          <a:noFill/>
          <a:ln w="25400">
            <a:solidFill>
              <a:srgbClr val="0398FD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tabLst>
                <a:tab pos="539750" algn="l"/>
              </a:tabLst>
            </a:pPr>
            <a:r>
              <a:rPr lang="de-DE" sz="9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	Das Sakrament</a:t>
            </a:r>
            <a:r>
              <a:rPr lang="de-DE" sz="90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der Versöhnung | </a:t>
            </a:r>
            <a:r>
              <a:rPr lang="de-DE" sz="900" b="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Eine neue Kultur im Umgang mit Schuld</a:t>
            </a:r>
            <a:endParaRPr lang="de-DE" sz="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  <a:tabLst>
                <a:tab pos="539750" algn="l"/>
              </a:tabLst>
            </a:pP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	Fachstelle für Religionspädagogik | </a:t>
            </a:r>
            <a:r>
              <a:rPr lang="de-DE" sz="9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dipl.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9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theol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de-DE" sz="90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Uta-Maria Köninger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 | Zürich 2012</a:t>
            </a:r>
          </a:p>
          <a:p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DCC1D-BA53-49F1-9DA1-3020DD5C56F6}" type="datetime1">
              <a:rPr lang="de-DE" smtClean="0"/>
              <a:pPr/>
              <a:t>24.12.2019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97352-0387-48B7-B5BE-FD621863ADF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extfeld 8"/>
          <p:cNvSpPr txBox="1"/>
          <p:nvPr userDrawn="1"/>
        </p:nvSpPr>
        <p:spPr>
          <a:xfrm>
            <a:off x="-180528" y="6309320"/>
            <a:ext cx="9505056" cy="784830"/>
          </a:xfrm>
          <a:prstGeom prst="rect">
            <a:avLst/>
          </a:prstGeom>
          <a:noFill/>
          <a:ln w="25400">
            <a:solidFill>
              <a:srgbClr val="0398FD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tabLst>
                <a:tab pos="539750" algn="l"/>
              </a:tabLst>
            </a:pPr>
            <a:r>
              <a:rPr lang="de-DE" sz="9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	Das Sakrament</a:t>
            </a:r>
            <a:r>
              <a:rPr lang="de-DE" sz="90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der Versöhnung | </a:t>
            </a:r>
            <a:r>
              <a:rPr lang="de-DE" sz="900" b="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Eine neue Kultur im Umgang mit Schuld</a:t>
            </a:r>
            <a:endParaRPr lang="de-DE" sz="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  <a:tabLst>
                <a:tab pos="539750" algn="l"/>
              </a:tabLst>
            </a:pP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	Fachstelle für Religionspädagogik | </a:t>
            </a:r>
            <a:r>
              <a:rPr lang="de-DE" sz="9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dipl.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9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theol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de-DE" sz="90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Uta-Maria Köninger</a:t>
            </a:r>
            <a:r>
              <a:rPr lang="de-DE" sz="900" dirty="0">
                <a:latin typeface="Verdana" pitchFamily="34" charset="0"/>
                <a:ea typeface="Verdana" pitchFamily="34" charset="0"/>
                <a:cs typeface="Verdana" pitchFamily="34" charset="0"/>
              </a:rPr>
              <a:t> | Zürich 2012</a:t>
            </a:r>
          </a:p>
          <a:p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17EA5-0ABE-41CB-A07E-08441A37B391}" type="datetime1">
              <a:rPr lang="de-DE" smtClean="0"/>
              <a:pPr/>
              <a:t>24.12.2019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97352-0387-48B7-B5BE-FD621863ADF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weltkirche.katholisch.de/de/katholisch/video/video_details.php?id=1258" TargetMode="External"/><Relationship Id="rId1" Type="http://schemas.openxmlformats.org/officeDocument/2006/relationships/slideLayout" Target="../slideLayouts/slideLayout4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wad.C66.001\Desktop\SChuld\Fotolia_688637_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27384"/>
            <a:ext cx="9225289" cy="688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V:\2_Sekretariat\Vorlagen\0_FaRP_Logo\jpg_Dateien\FachstReligionspaed_rgb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36512" y="-27384"/>
            <a:ext cx="1757134" cy="1628800"/>
          </a:xfrm>
          <a:prstGeom prst="rect">
            <a:avLst/>
          </a:prstGeom>
          <a:noFill/>
        </p:spPr>
      </p:pic>
      <p:sp>
        <p:nvSpPr>
          <p:cNvPr id="7" name="Titel 3"/>
          <p:cNvSpPr txBox="1">
            <a:spLocks/>
          </p:cNvSpPr>
          <p:nvPr/>
        </p:nvSpPr>
        <p:spPr>
          <a:xfrm>
            <a:off x="107504" y="2391023"/>
            <a:ext cx="5402803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CH" sz="3600" b="1" dirty="0">
                <a:latin typeface="+mj-lt"/>
                <a:ea typeface="+mj-ea"/>
                <a:cs typeface="+mj-cs"/>
              </a:rPr>
              <a:t>Das Sakrament der Versöhnung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3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Eine</a:t>
            </a:r>
            <a:r>
              <a:rPr kumimoji="0" lang="de-CH" sz="31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neue Kultur im Umgang mit Schuld</a:t>
            </a:r>
            <a:endParaRPr kumimoji="0" lang="de-DE" sz="3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107504" y="5534786"/>
            <a:ext cx="3960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600" dirty="0"/>
              <a:t>Uta-Maria Köninger, </a:t>
            </a:r>
            <a:r>
              <a:rPr lang="de-CH" sz="1600" dirty="0" err="1"/>
              <a:t>dipl.</a:t>
            </a:r>
            <a:r>
              <a:rPr lang="de-CH" sz="1600" dirty="0"/>
              <a:t> </a:t>
            </a:r>
            <a:r>
              <a:rPr lang="de-CH" sz="1600" dirty="0" err="1"/>
              <a:t>theol</a:t>
            </a:r>
            <a:r>
              <a:rPr lang="de-CH" sz="1600" dirty="0"/>
              <a:t>., Zürich2012</a:t>
            </a:r>
            <a:endParaRPr lang="de-DE" sz="1600"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de-CH" dirty="0">
                <a:latin typeface="Verdana" pitchFamily="34" charset="0"/>
                <a:ea typeface="Verdana" pitchFamily="34" charset="0"/>
                <a:cs typeface="Verdana" pitchFamily="34" charset="0"/>
              </a:rPr>
              <a:t>Schuld, Sünde, Busse, Beichte…kein Thema?</a:t>
            </a:r>
          </a:p>
          <a:p>
            <a:r>
              <a:rPr lang="de-CH" dirty="0">
                <a:latin typeface="Verdana" pitchFamily="34" charset="0"/>
                <a:ea typeface="Verdana" pitchFamily="34" charset="0"/>
                <a:cs typeface="Verdana" pitchFamily="34" charset="0"/>
              </a:rPr>
              <a:t>Heute: Kultur der Fehlervermeidung</a:t>
            </a:r>
          </a:p>
          <a:p>
            <a:r>
              <a:rPr lang="de-CH" dirty="0">
                <a:latin typeface="Verdana" pitchFamily="34" charset="0"/>
                <a:ea typeface="Verdana" pitchFamily="34" charset="0"/>
                <a:cs typeface="Verdana" pitchFamily="34" charset="0"/>
              </a:rPr>
              <a:t>Sakrament der Versöhnung als befreiendes und heilsames «Fehlermanagement»</a:t>
            </a:r>
          </a:p>
          <a:p>
            <a:r>
              <a:rPr lang="de-CH" dirty="0">
                <a:latin typeface="Verdana" pitchFamily="34" charset="0"/>
                <a:ea typeface="Verdana" pitchFamily="34" charset="0"/>
                <a:cs typeface="Verdana" pitchFamily="34" charset="0"/>
              </a:rPr>
              <a:t>Nicht nur der «Output» (Erfüllung der Gebote) ist wichtig, sondern auch das Innere, das Gewissen</a:t>
            </a:r>
          </a:p>
          <a:p>
            <a:r>
              <a:rPr lang="de-CH" dirty="0">
                <a:latin typeface="Verdana" pitchFamily="34" charset="0"/>
                <a:ea typeface="Verdana" pitchFamily="34" charset="0"/>
                <a:cs typeface="Verdana" pitchFamily="34" charset="0"/>
              </a:rPr>
              <a:t>Biblisch-christliche Perspektive: Nicht nur Bezug zu sich selbst, sondern auch Bezug zum Nächsten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Umgang mit Schuld</a:t>
            </a:r>
          </a:p>
        </p:txBody>
      </p:sp>
      <p:pic>
        <p:nvPicPr>
          <p:cNvPr id="6" name="Picture 2" descr="C:\Users\wad.C66.001\Desktop\SChuld\schuld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0" y="1958181"/>
            <a:ext cx="28575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1418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e-CH" dirty="0">
                <a:latin typeface="Verdana" pitchFamily="34" charset="0"/>
                <a:ea typeface="Verdana" pitchFamily="34" charset="0"/>
                <a:cs typeface="Verdana" pitchFamily="34" charset="0"/>
              </a:rPr>
              <a:t>Gedacht für katechetisch Tätige, Mütter und Väter, am Thema Interessierte</a:t>
            </a:r>
          </a:p>
          <a:p>
            <a:r>
              <a:rPr lang="de-CH" dirty="0">
                <a:latin typeface="Verdana" pitchFamily="34" charset="0"/>
                <a:ea typeface="Verdana" pitchFamily="34" charset="0"/>
                <a:cs typeface="Verdana" pitchFamily="34" charset="0"/>
              </a:rPr>
              <a:t>Häufige Fragen aus der katechetischen Praxis werden beantwortet </a:t>
            </a:r>
          </a:p>
          <a:p>
            <a:r>
              <a:rPr lang="de-CH" dirty="0">
                <a:latin typeface="Verdana" pitchFamily="34" charset="0"/>
                <a:ea typeface="Verdana" pitchFamily="34" charset="0"/>
                <a:cs typeface="Verdana" pitchFamily="34" charset="0"/>
              </a:rPr>
              <a:t>Mit dem Schatz der Kirche, der als «</a:t>
            </a:r>
            <a:r>
              <a:rPr lang="de-CH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basics</a:t>
            </a:r>
            <a:r>
              <a:rPr lang="de-CH" dirty="0">
                <a:latin typeface="Verdana" pitchFamily="34" charset="0"/>
                <a:ea typeface="Verdana" pitchFamily="34" charset="0"/>
                <a:cs typeface="Verdana" pitchFamily="34" charset="0"/>
              </a:rPr>
              <a:t>» vorstellt wird</a:t>
            </a:r>
          </a:p>
          <a:p>
            <a:r>
              <a:rPr lang="de-CH" dirty="0">
                <a:latin typeface="Verdana" pitchFamily="34" charset="0"/>
                <a:ea typeface="Verdana" pitchFamily="34" charset="0"/>
                <a:cs typeface="Verdana" pitchFamily="34" charset="0"/>
              </a:rPr>
              <a:t>Intention: Lust machen auf eine neue Kultur im Umgang mit Schuld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Was das Büchlein will</a:t>
            </a:r>
          </a:p>
        </p:txBody>
      </p:sp>
      <p:pic>
        <p:nvPicPr>
          <p:cNvPr id="6" name="Picture 2" descr="C:\Users\wad.C66.001\Desktop\SChuld\jpg (1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445951"/>
            <a:ext cx="4038600" cy="2834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0763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e-CH" dirty="0">
                <a:latin typeface="Verdana" pitchFamily="34" charset="0"/>
                <a:ea typeface="Verdana" pitchFamily="34" charset="0"/>
                <a:cs typeface="Verdana" pitchFamily="34" charset="0"/>
              </a:rPr>
              <a:t>Mit dem Wort Schuld kann ich etwas an-fangen. Aber Sünde? Was ist das überhaupt?</a:t>
            </a:r>
            <a:endParaRPr lang="de-CH" sz="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de-CH" sz="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de-CH" dirty="0">
                <a:latin typeface="Verdana" pitchFamily="34" charset="0"/>
                <a:ea typeface="Verdana" pitchFamily="34" charset="0"/>
                <a:cs typeface="Verdana" pitchFamily="34" charset="0"/>
              </a:rPr>
              <a:t>Können Kinder überhaupt sündigen?</a:t>
            </a:r>
          </a:p>
          <a:p>
            <a:endParaRPr lang="de-CH" sz="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de-CH" dirty="0">
                <a:latin typeface="Verdana" pitchFamily="34" charset="0"/>
                <a:ea typeface="Verdana" pitchFamily="34" charset="0"/>
                <a:cs typeface="Verdana" pitchFamily="34" charset="0"/>
              </a:rPr>
              <a:t>Wenn ich ein Problem habe, spreche ich mit Freunden oder einem Therapeuten. Wieso soll ich zur Beichte?</a:t>
            </a:r>
          </a:p>
          <a:p>
            <a:endParaRPr lang="de-CH" sz="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de-CH" dirty="0">
                <a:latin typeface="Verdana" pitchFamily="34" charset="0"/>
                <a:ea typeface="Verdana" pitchFamily="34" charset="0"/>
                <a:cs typeface="Verdana" pitchFamily="34" charset="0"/>
              </a:rPr>
              <a:t>Gibt es ein bestimmtes Alter, wann Kinder zur Beichte gehen sollen?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Fragen aus der Praxis</a:t>
            </a:r>
          </a:p>
        </p:txBody>
      </p:sp>
      <p:pic>
        <p:nvPicPr>
          <p:cNvPr id="6" name="Picture 2" descr="C:\Users\wad.C66.001\Desktop\SChuld\223582_R_K_by_Viktor-Schwabenland_pixelio.de_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348706"/>
            <a:ext cx="4038600" cy="302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1049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de-CH" dirty="0">
                <a:latin typeface="Verdana" pitchFamily="34" charset="0"/>
                <a:ea typeface="Verdana" pitchFamily="34" charset="0"/>
                <a:cs typeface="Verdana" pitchFamily="34" charset="0"/>
              </a:rPr>
              <a:t>Ich selber kann mit Beichte und Busse nicht viel anfangen, doch mein Kind soll das kennen lernen. Ob es das dann weiter praktizieren will, kann es selbst entscheiden.</a:t>
            </a:r>
          </a:p>
          <a:p>
            <a:endParaRPr lang="de-CH" sz="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de-CH" dirty="0">
                <a:latin typeface="Verdana" pitchFamily="34" charset="0"/>
                <a:ea typeface="Verdana" pitchFamily="34" charset="0"/>
                <a:cs typeface="Verdana" pitchFamily="34" charset="0"/>
              </a:rPr>
              <a:t>Wieso braucht es die Lossprechung durch einen Priester? Reicht es nicht, wenn ich mit jemanden, dem ich vertraue, darüber spreche? </a:t>
            </a:r>
          </a:p>
          <a:p>
            <a:endParaRPr lang="de-CH" sz="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de-CH" dirty="0">
                <a:latin typeface="Verdana" pitchFamily="34" charset="0"/>
                <a:ea typeface="Verdana" pitchFamily="34" charset="0"/>
                <a:cs typeface="Verdana" pitchFamily="34" charset="0"/>
              </a:rPr>
              <a:t>Müssen Christen zur Beichte gehen? 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Fragen aus der Praxis</a:t>
            </a:r>
          </a:p>
        </p:txBody>
      </p:sp>
      <p:pic>
        <p:nvPicPr>
          <p:cNvPr id="6" name="Picture 2" descr="C:\Users\wad.C66.001\Desktop\SChuld\Grund52.GI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713766"/>
            <a:ext cx="4038600" cy="2298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6194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Mögliche Arbeitsweisen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/>
              <a:t>Variante 1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de-DE" dirty="0">
                <a:latin typeface="Verdana" pitchFamily="34" charset="0"/>
                <a:ea typeface="Verdana" pitchFamily="34" charset="0"/>
                <a:cs typeface="Verdana" pitchFamily="34" charset="0"/>
              </a:rPr>
              <a:t>Einzelne Fragen aus dem Versöhnungsbüchlein in Kleingruppen diskutieren</a:t>
            </a:r>
          </a:p>
          <a:p>
            <a:pPr>
              <a:defRPr/>
            </a:pPr>
            <a:r>
              <a:rPr lang="de-DE" dirty="0">
                <a:latin typeface="Verdana" pitchFamily="34" charset="0"/>
                <a:ea typeface="Verdana" pitchFamily="34" charset="0"/>
                <a:cs typeface="Verdana" pitchFamily="34" charset="0"/>
              </a:rPr>
              <a:t>Antwort im Versöhnungsbüchlein lesen</a:t>
            </a:r>
          </a:p>
          <a:p>
            <a:pPr>
              <a:defRPr/>
            </a:pPr>
            <a:r>
              <a:rPr lang="de-DE" dirty="0">
                <a:latin typeface="Verdana" pitchFamily="34" charset="0"/>
                <a:ea typeface="Verdana" pitchFamily="34" charset="0"/>
                <a:cs typeface="Verdana" pitchFamily="34" charset="0"/>
              </a:rPr>
              <a:t>Sich darüber austauschen</a:t>
            </a:r>
          </a:p>
          <a:p>
            <a:pPr>
              <a:defRPr/>
            </a:pPr>
            <a:r>
              <a:rPr lang="de-DE" dirty="0">
                <a:latin typeface="Verdana" pitchFamily="34" charset="0"/>
                <a:ea typeface="Verdana" pitchFamily="34" charset="0"/>
                <a:cs typeface="Verdana" pitchFamily="34" charset="0"/>
              </a:rPr>
              <a:t>Ergebnis der Kleingruppe auf Plakat fixieren</a:t>
            </a:r>
          </a:p>
          <a:p>
            <a:pPr>
              <a:defRPr/>
            </a:pPr>
            <a:r>
              <a:rPr lang="de-DE" dirty="0">
                <a:latin typeface="Verdana" pitchFamily="34" charset="0"/>
                <a:ea typeface="Verdana" pitchFamily="34" charset="0"/>
                <a:cs typeface="Verdana" pitchFamily="34" charset="0"/>
              </a:rPr>
              <a:t>Im Plenum vorstellen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CH" dirty="0"/>
              <a:t>Variante 2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defRPr/>
            </a:pPr>
            <a:r>
              <a:rPr lang="de-DE" sz="2200" dirty="0">
                <a:latin typeface="Verdana" pitchFamily="34" charset="0"/>
                <a:ea typeface="Verdana" pitchFamily="34" charset="0"/>
                <a:cs typeface="Verdana" pitchFamily="34" charset="0"/>
              </a:rPr>
              <a:t>Versöhnungsbüchlein vor Elternabend mitgeben</a:t>
            </a:r>
          </a:p>
          <a:p>
            <a:pPr>
              <a:defRPr/>
            </a:pPr>
            <a:r>
              <a:rPr lang="de-DE" sz="2200" dirty="0">
                <a:latin typeface="Verdana" pitchFamily="34" charset="0"/>
                <a:ea typeface="Verdana" pitchFamily="34" charset="0"/>
                <a:cs typeface="Verdana" pitchFamily="34" charset="0"/>
              </a:rPr>
              <a:t>Eltern suchen Fragen aus</a:t>
            </a:r>
          </a:p>
          <a:p>
            <a:pPr>
              <a:defRPr/>
            </a:pPr>
            <a:r>
              <a:rPr lang="de-DE" sz="2200" dirty="0">
                <a:latin typeface="Verdana" pitchFamily="34" charset="0"/>
                <a:ea typeface="Verdana" pitchFamily="34" charset="0"/>
                <a:cs typeface="Verdana" pitchFamily="34" charset="0"/>
              </a:rPr>
              <a:t>Dann weiter wie bei Variante 1</a:t>
            </a: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44362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6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de-CH" dirty="0">
                <a:latin typeface="Verdana" pitchFamily="34" charset="0"/>
                <a:ea typeface="Verdana" pitchFamily="34" charset="0"/>
                <a:cs typeface="Verdana" pitchFamily="34" charset="0"/>
              </a:rPr>
              <a:t>Empfehlenswerte Literatur lesen</a:t>
            </a:r>
          </a:p>
          <a:p>
            <a:endParaRPr lang="de-CH" sz="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de-CH" dirty="0">
                <a:latin typeface="Verdana" pitchFamily="34" charset="0"/>
                <a:ea typeface="Verdana" pitchFamily="34" charset="0"/>
                <a:cs typeface="Verdana" pitchFamily="34" charset="0"/>
              </a:rPr>
              <a:t>Video anschauen:</a:t>
            </a:r>
            <a:r>
              <a:rPr lang="de-CH" dirty="0"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 «Katholisch für Anfänger» </a:t>
            </a:r>
            <a:r>
              <a:rPr lang="de-CH" dirty="0">
                <a:latin typeface="Verdana" pitchFamily="34" charset="0"/>
                <a:ea typeface="Verdana" pitchFamily="34" charset="0"/>
                <a:cs typeface="Verdana" pitchFamily="34" charset="0"/>
              </a:rPr>
              <a:t>Download Homepage FaRP </a:t>
            </a:r>
            <a:endParaRPr lang="de-CH" sz="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de-CH" dirty="0">
                <a:latin typeface="Verdana" pitchFamily="34" charset="0"/>
                <a:ea typeface="Verdana" pitchFamily="34" charset="0"/>
                <a:cs typeface="Verdana" pitchFamily="34" charset="0"/>
              </a:rPr>
              <a:t>Erlebnis Beichte und Versöhnungsweg für Erwachsene und Kinder</a:t>
            </a:r>
          </a:p>
          <a:p>
            <a:endParaRPr lang="de-CH" sz="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de-CH" dirty="0">
                <a:latin typeface="Verdana" pitchFamily="34" charset="0"/>
                <a:ea typeface="Verdana" pitchFamily="34" charset="0"/>
                <a:cs typeface="Verdana" pitchFamily="34" charset="0"/>
              </a:rPr>
              <a:t>Besuch von konkreten Projekten der Versöhnung in der CH</a:t>
            </a:r>
          </a:p>
          <a:p>
            <a:endParaRPr lang="de-CH" sz="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de-CH" dirty="0">
                <a:latin typeface="Verdana" pitchFamily="34" charset="0"/>
                <a:ea typeface="Verdana" pitchFamily="34" charset="0"/>
                <a:cs typeface="Verdana" pitchFamily="34" charset="0"/>
              </a:rPr>
              <a:t>Entwicklung eines Versöhnungsprojektes in der Pfarrei</a:t>
            </a:r>
          </a:p>
          <a:p>
            <a:endParaRPr lang="de-CH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Das Thema vertiefen</a:t>
            </a:r>
          </a:p>
        </p:txBody>
      </p:sp>
      <p:pic>
        <p:nvPicPr>
          <p:cNvPr id="10" name="Picture 2" descr="C:\Users\wad.C66.001\Desktop\SChuld\bild_workshop_vertiefung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472844"/>
            <a:ext cx="4038600" cy="278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8686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  <a:ln w="25400">
          <a:solidFill>
            <a:srgbClr val="0398FD"/>
          </a:solidFill>
        </a:ln>
      </a:spPr>
      <a:bodyPr wrap="square" rtlCol="0">
        <a:spAutoFit/>
      </a:bodyPr>
      <a:lstStyle>
        <a:defPPr>
          <a:lnSpc>
            <a:spcPct val="150000"/>
          </a:lnSpc>
          <a:tabLst>
            <a:tab pos="539750" algn="l"/>
          </a:tabLst>
          <a:defRPr sz="900" b="1" dirty="0">
            <a:latin typeface="Verdana" pitchFamily="34" charset="0"/>
            <a:ea typeface="Verdana" pitchFamily="34" charset="0"/>
            <a:cs typeface="Verdana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344</Words>
  <Application>Microsoft Office PowerPoint</Application>
  <PresentationFormat>Bildschirmpräsentation (4:3)</PresentationFormat>
  <Paragraphs>50</Paragraphs>
  <Slides>7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Verdana</vt:lpstr>
      <vt:lpstr>Larissa-Design</vt:lpstr>
      <vt:lpstr>PowerPoint-Präsentation</vt:lpstr>
      <vt:lpstr>Umgang mit Schuld</vt:lpstr>
      <vt:lpstr>Was das Büchlein will</vt:lpstr>
      <vt:lpstr>Fragen aus der Praxis</vt:lpstr>
      <vt:lpstr>Fragen aus der Praxis</vt:lpstr>
      <vt:lpstr>Mögliche Arbeitsweisen</vt:lpstr>
      <vt:lpstr>Das Thema vertiefen</vt:lpstr>
    </vt:vector>
  </TitlesOfParts>
  <Company>KKKZ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wad</dc:creator>
  <cp:lastModifiedBy>Barbara Fleischmann</cp:lastModifiedBy>
  <cp:revision>285</cp:revision>
  <dcterms:created xsi:type="dcterms:W3CDTF">2011-06-16T07:28:16Z</dcterms:created>
  <dcterms:modified xsi:type="dcterms:W3CDTF">2019-12-24T12:45:12Z</dcterms:modified>
</cp:coreProperties>
</file>